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6" r:id="rId3"/>
    <p:sldId id="267" r:id="rId4"/>
    <p:sldId id="268" r:id="rId5"/>
    <p:sldId id="264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A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43"/>
  </p:normalViewPr>
  <p:slideViewPr>
    <p:cSldViewPr snapToGrid="0">
      <p:cViewPr varScale="1">
        <p:scale>
          <a:sx n="120" d="100"/>
          <a:sy n="120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4ABBC-67EA-3438-6DAC-AFC294277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AC513-2EA6-1FFE-4515-3AF0EB775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1E85D-8C71-23E0-EE58-A8ED79A11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FA75-7D0E-B047-88B2-CE492F9F9FD1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AF8C1-2C77-9D3A-7535-213F1022A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FFCE4-B37F-650A-CEAF-FBC47FB9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AE33-E115-684E-B13C-B7860D765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23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81FB6-B294-AA5D-306A-280040233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66D595-6B88-77EC-5F85-81A351C8D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AA4F3-7A0C-479F-6FF8-BBC099ED5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FA75-7D0E-B047-88B2-CE492F9F9FD1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964D9-12C1-6516-FD21-AB21F662B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12F01-3614-A1A2-64B8-868FD0C2F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AE33-E115-684E-B13C-B7860D765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9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11D08-2E57-BD2B-C1DD-1D24B0BBA9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8E26BB-0ECF-9058-3B2B-131F075F7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34617-017D-7EBB-7EBD-566DD7C38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FA75-7D0E-B047-88B2-CE492F9F9FD1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4B716-0607-C633-6513-0DF253EA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3AAA3-5B44-D776-8173-379BBE150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AE33-E115-684E-B13C-B7860D765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7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95914-5B3B-00AC-E432-5749BD3C7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5B538-4492-B2CD-2CCA-C8EC03F29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390D5-E0F0-8EFE-3D22-FDD93E3F3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FA75-7D0E-B047-88B2-CE492F9F9FD1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330ED-8798-0FD4-6C3C-A9395D74E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56D1C-0D06-4468-D68A-BAF05BAF2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AE33-E115-684E-B13C-B7860D765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6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87462-517A-796F-653F-6D939D900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D1372-F628-F20F-4DB6-7C9E8962F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32CDC-087E-EA4C-BBAE-5DCFA5C14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FA75-7D0E-B047-88B2-CE492F9F9FD1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36555-0E36-E727-49EA-6EDC5C84D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F12E5-EFDF-27A8-16CB-46F98874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AE33-E115-684E-B13C-B7860D765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6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411C6-E666-2CAA-1383-A879368D0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1218B-E456-3E3C-DFB5-2B0B64747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89C92-ABD1-1BBB-789A-18534E531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33E9B-5F9E-A87A-E63E-B9B6A78C9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FA75-7D0E-B047-88B2-CE492F9F9FD1}" type="datetimeFigureOut">
              <a:rPr lang="en-US" smtClean="0"/>
              <a:t>6/10/25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CEEAD-763F-CD4E-B0D1-B1470D9F4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52589-2483-A5A9-1513-7AA7267E1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AE33-E115-684E-B13C-B7860D765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8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7A8DC-2ED8-1430-4166-7BB0A0BED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47C5C-B004-A05E-9B62-BF9608CB3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6755A-90D8-E8EF-83DF-B323D99B4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3C51D4-4AE0-2AA5-47B5-CC55893EE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A0CAB6-7EBC-1CB2-5449-98D03E1CA2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499021-8E3C-4E0A-3442-DB362E08C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FA75-7D0E-B047-88B2-CE492F9F9FD1}" type="datetimeFigureOut">
              <a:rPr lang="en-US" smtClean="0"/>
              <a:t>6/10/25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E8231E-7755-F430-6FDA-EB0889421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C5CF8A-E226-67C6-CF59-63859758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AE33-E115-684E-B13C-B7860D765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7C399-30E6-BC85-1BF9-CA7DA66DC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08AC59-2B11-01B8-D21C-F0F7E5E9A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FA75-7D0E-B047-88B2-CE492F9F9FD1}" type="datetimeFigureOut">
              <a:rPr lang="en-US" smtClean="0"/>
              <a:t>6/10/25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5C6BF-90B5-5045-8B84-64993797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02818-35E2-8810-4CC1-9723119C3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AE33-E115-684E-B13C-B7860D765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9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869F4B-AD39-71E6-41B6-B23E2EDB2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FA75-7D0E-B047-88B2-CE492F9F9FD1}" type="datetimeFigureOut">
              <a:rPr lang="en-US" smtClean="0"/>
              <a:t>6/10/25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729D5-5CD3-3656-983E-0F179FF57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39EC7-4B8C-2A73-F433-1D47FB63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AE33-E115-684E-B13C-B7860D765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6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DD1A8-CC96-BF6D-B81B-139B38F18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6F1EB-CF32-2CF6-42C6-40D7EB3E0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1B9EF3-36B6-48D1-B4C8-E989EFA25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19933-3FA8-5085-3D1E-EEE21F32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FA75-7D0E-B047-88B2-CE492F9F9FD1}" type="datetimeFigureOut">
              <a:rPr lang="en-US" smtClean="0"/>
              <a:t>6/10/25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40743-A573-6207-8130-1C052DF2B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01629-B125-C6C9-A6A9-4BB6A96B1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AE33-E115-684E-B13C-B7860D765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6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518F7-A08B-4E19-B9B0-E49531AD5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8B4116-F31B-AD92-FE7B-598AA973B8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7F335B-E9BB-E50B-42F2-367182041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370505-E72A-14C5-97DF-AB96A534A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FA75-7D0E-B047-88B2-CE492F9F9FD1}" type="datetimeFigureOut">
              <a:rPr lang="en-US" smtClean="0"/>
              <a:t>6/10/25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C3B0C-738F-CE8F-8216-64F0C3F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FC7D4-1FDD-5BAF-F3FD-8349DE64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AE33-E115-684E-B13C-B7860D765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2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94375A-7EE7-7C5F-D0F9-254E5BF92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A25AA-9B14-3481-A794-9BD020A04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31450-753A-2A39-A243-AB31EC0CE8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42FA75-7D0E-B047-88B2-CE492F9F9FD1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B2B1C-67B4-BC1F-9C50-E8AC05D73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CFC40-1FAB-F3FB-A825-C7B8F0EEA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1FAE33-E115-684E-B13C-B7860D765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5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A0360-EFCD-7B15-CE60-F54BF09FFA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49E5D7-9471-23A4-CF45-04519D3EAD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train tracks going down the tracks&#10;&#10;Description automatically generated">
            <a:extLst>
              <a:ext uri="{FF2B5EF4-FFF2-40B4-BE49-F238E27FC236}">
                <a16:creationId xmlns:a16="http://schemas.microsoft.com/office/drawing/2014/main" id="{17AF6D18-39F3-4960-2FD9-0F99D03ED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b="182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9BCAEB8-F7B9-F7E1-D381-2F8FAD96BD64}"/>
              </a:ext>
            </a:extLst>
          </p:cNvPr>
          <p:cNvSpPr txBox="1">
            <a:spLocks/>
          </p:cNvSpPr>
          <p:nvPr/>
        </p:nvSpPr>
        <p:spPr>
          <a:xfrm>
            <a:off x="811538" y="2766507"/>
            <a:ext cx="10568925" cy="7309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venir Heavy" panose="02000503020000020003" pitchFamily="2" charset="0"/>
              </a:rPr>
              <a:t>Redacted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A7F330E-BF90-76FD-9BAA-33E2FBC6D1F7}"/>
              </a:ext>
            </a:extLst>
          </p:cNvPr>
          <p:cNvSpPr txBox="1">
            <a:spLocks/>
          </p:cNvSpPr>
          <p:nvPr/>
        </p:nvSpPr>
        <p:spPr>
          <a:xfrm>
            <a:off x="1524000" y="3695537"/>
            <a:ext cx="9144000" cy="2209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000" i="1" dirty="0">
                <a:solidFill>
                  <a:schemeClr val="bg1"/>
                </a:solidFill>
                <a:latin typeface="Avenir Book Oblique" panose="02000503020000020003" pitchFamily="2" charset="0"/>
              </a:rPr>
              <a:t>Prepared by:</a:t>
            </a:r>
          </a:p>
          <a:p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</a:rPr>
              <a:t>Telos Advisers </a:t>
            </a:r>
          </a:p>
          <a:p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</a:rPr>
              <a:t>April 25, 2025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DE1C42-A4E8-40DF-5931-C174F3543C25}"/>
              </a:ext>
            </a:extLst>
          </p:cNvPr>
          <p:cNvSpPr txBox="1"/>
          <p:nvPr/>
        </p:nvSpPr>
        <p:spPr>
          <a:xfrm>
            <a:off x="304385" y="6227578"/>
            <a:ext cx="3704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venir Light" panose="020B0402020203020204" pitchFamily="34" charset="77"/>
              </a:rPr>
              <a:t>Draft / Deliberative / Advisory / Consultative</a:t>
            </a:r>
          </a:p>
          <a:p>
            <a:endParaRPr lang="en-US" sz="1400" dirty="0">
              <a:solidFill>
                <a:schemeClr val="bg1"/>
              </a:solidFill>
              <a:latin typeface="Avenir Light" panose="020B0402020203020204" pitchFamily="34" charset="77"/>
            </a:endParaRPr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8A0261DC-5AF9-7CB0-DF57-09A8F0945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779" y="379851"/>
            <a:ext cx="1816443" cy="189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70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F27F2-B990-85EC-2298-8093390C9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0B4AED40-34B1-2126-AD9D-F2B4A8D28DBA}"/>
              </a:ext>
            </a:extLst>
          </p:cNvPr>
          <p:cNvGrpSpPr/>
          <p:nvPr/>
        </p:nvGrpSpPr>
        <p:grpSpPr>
          <a:xfrm>
            <a:off x="0" y="0"/>
            <a:ext cx="12192000" cy="992777"/>
            <a:chOff x="0" y="0"/>
            <a:chExt cx="12192000" cy="99277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EE875B0-24ED-5DE0-D52D-893C23BF52C3}"/>
                </a:ext>
              </a:extLst>
            </p:cNvPr>
            <p:cNvSpPr/>
            <p:nvPr/>
          </p:nvSpPr>
          <p:spPr>
            <a:xfrm>
              <a:off x="0" y="0"/>
              <a:ext cx="12192000" cy="992777"/>
            </a:xfrm>
            <a:prstGeom prst="rect">
              <a:avLst/>
            </a:prstGeom>
            <a:solidFill>
              <a:srgbClr val="001A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31" name="Picture 30" descr="A black and white logo&#10;&#10;Description automatically generated">
              <a:extLst>
                <a:ext uri="{FF2B5EF4-FFF2-40B4-BE49-F238E27FC236}">
                  <a16:creationId xmlns:a16="http://schemas.microsoft.com/office/drawing/2014/main" id="{696090CE-EA2C-DC04-704C-99AA4CB15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1877" y="124857"/>
              <a:ext cx="712821" cy="743062"/>
            </a:xfrm>
            <a:prstGeom prst="rect">
              <a:avLst/>
            </a:prstGeom>
          </p:spPr>
        </p:pic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EF67EC3A-D18B-67AE-FE67-7C2D9F301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57" y="262390"/>
            <a:ext cx="9976396" cy="467995"/>
          </a:xfrm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Avenir Heavy" panose="02000503020000020003" pitchFamily="2" charset="0"/>
              </a:rPr>
              <a:t>Redacted</a:t>
            </a:r>
          </a:p>
        </p:txBody>
      </p: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6B0256C1-DAE9-107C-6038-2DCE3E7F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8842" y="629303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74A9E-734D-400B-92DE-535EA916EE3E}" type="slidenum">
              <a:rPr kumimoji="0" lang="en-US" sz="1200" b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venir Light" panose="020B0402020203020204" pitchFamily="34" charset="77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venir Light" panose="020B0402020203020204" pitchFamily="34" charset="77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EAF8C6C-C5FD-F929-9B80-7CEF5F55273D}"/>
              </a:ext>
            </a:extLst>
          </p:cNvPr>
          <p:cNvCxnSpPr>
            <a:cxnSpLocks/>
          </p:cNvCxnSpPr>
          <p:nvPr/>
        </p:nvCxnSpPr>
        <p:spPr>
          <a:xfrm>
            <a:off x="719959" y="6226395"/>
            <a:ext cx="1075208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FAB5C64-A484-27C4-1C4C-156310542C74}"/>
              </a:ext>
            </a:extLst>
          </p:cNvPr>
          <p:cNvSpPr txBox="1"/>
          <p:nvPr/>
        </p:nvSpPr>
        <p:spPr>
          <a:xfrm>
            <a:off x="645817" y="6352485"/>
            <a:ext cx="27045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venir Light" panose="020B0402020203020204" pitchFamily="34" charset="77"/>
              </a:rPr>
              <a:t>Draft / Deliberative / Advisory / Consultative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BB7A65F-3601-D0FE-BC60-E0A10E5BD97E}"/>
              </a:ext>
            </a:extLst>
          </p:cNvPr>
          <p:cNvCxnSpPr>
            <a:cxnSpLocks/>
          </p:cNvCxnSpPr>
          <p:nvPr/>
        </p:nvCxnSpPr>
        <p:spPr>
          <a:xfrm>
            <a:off x="0" y="992777"/>
            <a:ext cx="12192000" cy="0"/>
          </a:xfrm>
          <a:prstGeom prst="line">
            <a:avLst/>
          </a:prstGeom>
          <a:ln w="57150">
            <a:solidFill>
              <a:srgbClr val="F95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124B5EF-4673-EA2E-5C9C-8E87EFF78724}"/>
              </a:ext>
            </a:extLst>
          </p:cNvPr>
          <p:cNvGrpSpPr/>
          <p:nvPr/>
        </p:nvGrpSpPr>
        <p:grpSpPr>
          <a:xfrm>
            <a:off x="391070" y="1507482"/>
            <a:ext cx="11409861" cy="2763185"/>
            <a:chOff x="401783" y="1298474"/>
            <a:chExt cx="11409861" cy="276318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DD585F4-B6C1-0E6E-2BA5-2135B4A35BAF}"/>
                </a:ext>
              </a:extLst>
            </p:cNvPr>
            <p:cNvGrpSpPr/>
            <p:nvPr/>
          </p:nvGrpSpPr>
          <p:grpSpPr>
            <a:xfrm>
              <a:off x="401783" y="1298474"/>
              <a:ext cx="2230582" cy="2763185"/>
              <a:chOff x="401782" y="1587135"/>
              <a:chExt cx="2606461" cy="2305987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61912DB-9F39-936D-8388-0DC0CB962774}"/>
                  </a:ext>
                </a:extLst>
              </p:cNvPr>
              <p:cNvSpPr/>
              <p:nvPr/>
            </p:nvSpPr>
            <p:spPr>
              <a:xfrm>
                <a:off x="574380" y="1587135"/>
                <a:ext cx="2261265" cy="564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A57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1951"/>
                    </a:solidFill>
                    <a:latin typeface="Avenir Medium" panose="02000503020000020003" pitchFamily="2" charset="0"/>
                  </a:rPr>
                  <a:t>Redacted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7427652-4A17-718C-2B13-C64E417596FF}"/>
                  </a:ext>
                </a:extLst>
              </p:cNvPr>
              <p:cNvSpPr/>
              <p:nvPr/>
            </p:nvSpPr>
            <p:spPr>
              <a:xfrm>
                <a:off x="401782" y="2101588"/>
                <a:ext cx="2606461" cy="1791534"/>
              </a:xfrm>
              <a:prstGeom prst="rect">
                <a:avLst/>
              </a:prstGeom>
              <a:solidFill>
                <a:srgbClr val="00195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Avenir Book" panose="02000503020000020003" pitchFamily="2" charset="0"/>
                  </a:rPr>
                  <a:t>Redacted</a:t>
                </a:r>
              </a:p>
              <a:p>
                <a:pPr algn="ctr"/>
                <a:endParaRPr lang="en-US" dirty="0">
                  <a:latin typeface="Avenir Book" panose="02000503020000020003" pitchFamily="2" charset="0"/>
                </a:endParaRP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53D0802-CDD6-13E2-FE6C-FD383376D16A}"/>
                </a:ext>
              </a:extLst>
            </p:cNvPr>
            <p:cNvGrpSpPr/>
            <p:nvPr/>
          </p:nvGrpSpPr>
          <p:grpSpPr>
            <a:xfrm>
              <a:off x="2696603" y="1298474"/>
              <a:ext cx="2230582" cy="2763185"/>
              <a:chOff x="401782" y="1587135"/>
              <a:chExt cx="2606461" cy="2305987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95B95C1-E438-F814-E7BE-64302713A497}"/>
                  </a:ext>
                </a:extLst>
              </p:cNvPr>
              <p:cNvSpPr/>
              <p:nvPr/>
            </p:nvSpPr>
            <p:spPr>
              <a:xfrm>
                <a:off x="574380" y="1587135"/>
                <a:ext cx="2261265" cy="564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A57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1951"/>
                    </a:solidFill>
                    <a:latin typeface="Avenir Medium" panose="02000503020000020003" pitchFamily="2" charset="0"/>
                  </a:rPr>
                  <a:t>Redacted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0260EA8-97C5-50CA-37A3-EA8EF9C2CDCE}"/>
                  </a:ext>
                </a:extLst>
              </p:cNvPr>
              <p:cNvSpPr/>
              <p:nvPr/>
            </p:nvSpPr>
            <p:spPr>
              <a:xfrm>
                <a:off x="401782" y="2101588"/>
                <a:ext cx="2606461" cy="1791534"/>
              </a:xfrm>
              <a:prstGeom prst="rect">
                <a:avLst/>
              </a:prstGeom>
              <a:solidFill>
                <a:srgbClr val="00195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Avenir Book" panose="02000503020000020003" pitchFamily="2" charset="0"/>
                  </a:rPr>
                  <a:t>Redacted</a:t>
                </a:r>
              </a:p>
              <a:p>
                <a:pPr algn="ctr"/>
                <a:endParaRPr lang="en-US" dirty="0">
                  <a:latin typeface="Avenir Book" panose="02000503020000020003" pitchFamily="2" charset="0"/>
                </a:endParaRP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64AA4DA-3306-E7D9-14F7-3CEED1543712}"/>
                </a:ext>
              </a:extLst>
            </p:cNvPr>
            <p:cNvGrpSpPr/>
            <p:nvPr/>
          </p:nvGrpSpPr>
          <p:grpSpPr>
            <a:xfrm>
              <a:off x="4991423" y="1298474"/>
              <a:ext cx="2230582" cy="2763185"/>
              <a:chOff x="401782" y="1587135"/>
              <a:chExt cx="2606461" cy="2305987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F377863-EC81-1A9A-4488-1C8864E0C9EF}"/>
                  </a:ext>
                </a:extLst>
              </p:cNvPr>
              <p:cNvSpPr/>
              <p:nvPr/>
            </p:nvSpPr>
            <p:spPr>
              <a:xfrm>
                <a:off x="574380" y="1587135"/>
                <a:ext cx="2261265" cy="564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A57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1951"/>
                    </a:solidFill>
                    <a:latin typeface="Avenir Medium" panose="02000503020000020003" pitchFamily="2" charset="0"/>
                  </a:rPr>
                  <a:t>Redacted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0239603-0A40-25DB-F3D6-C19167E7E5DA}"/>
                  </a:ext>
                </a:extLst>
              </p:cNvPr>
              <p:cNvSpPr/>
              <p:nvPr/>
            </p:nvSpPr>
            <p:spPr>
              <a:xfrm>
                <a:off x="401782" y="2101588"/>
                <a:ext cx="2606461" cy="1791534"/>
              </a:xfrm>
              <a:prstGeom prst="rect">
                <a:avLst/>
              </a:prstGeom>
              <a:solidFill>
                <a:srgbClr val="00195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Avenir Book" panose="02000503020000020003" pitchFamily="2" charset="0"/>
                  </a:rPr>
                  <a:t>Redacted</a:t>
                </a:r>
              </a:p>
              <a:p>
                <a:pPr algn="ctr"/>
                <a:endParaRPr lang="en-US" dirty="0">
                  <a:latin typeface="Avenir Book" panose="02000503020000020003" pitchFamily="2" charset="0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6477FE5C-D8E8-C5E1-7978-6B9B25437622}"/>
                </a:ext>
              </a:extLst>
            </p:cNvPr>
            <p:cNvGrpSpPr/>
            <p:nvPr/>
          </p:nvGrpSpPr>
          <p:grpSpPr>
            <a:xfrm>
              <a:off x="7286243" y="1298474"/>
              <a:ext cx="2230582" cy="2763185"/>
              <a:chOff x="401782" y="1587135"/>
              <a:chExt cx="2606461" cy="2305987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D1E24137-C7C6-6B2F-33DD-40EE929B689C}"/>
                  </a:ext>
                </a:extLst>
              </p:cNvPr>
              <p:cNvSpPr/>
              <p:nvPr/>
            </p:nvSpPr>
            <p:spPr>
              <a:xfrm>
                <a:off x="574380" y="1587135"/>
                <a:ext cx="2261265" cy="564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A57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45720" rIns="0" bIns="0" rtlCol="0" anchor="ctr"/>
              <a:lstStyle/>
              <a:p>
                <a:pPr algn="ctr"/>
                <a:r>
                  <a:rPr lang="en-US" sz="1600" dirty="0">
                    <a:solidFill>
                      <a:srgbClr val="001951"/>
                    </a:solidFill>
                    <a:latin typeface="Avenir Medium" panose="02000503020000020003" pitchFamily="2" charset="0"/>
                  </a:rPr>
                  <a:t>Redacted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6F87366-8055-6F85-A2EB-7B87F1781355}"/>
                  </a:ext>
                </a:extLst>
              </p:cNvPr>
              <p:cNvSpPr/>
              <p:nvPr/>
            </p:nvSpPr>
            <p:spPr>
              <a:xfrm>
                <a:off x="401782" y="2101588"/>
                <a:ext cx="2606461" cy="1791534"/>
              </a:xfrm>
              <a:prstGeom prst="rect">
                <a:avLst/>
              </a:prstGeom>
              <a:solidFill>
                <a:srgbClr val="00195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Avenir Book" panose="02000503020000020003" pitchFamily="2" charset="0"/>
                  </a:rPr>
                  <a:t>Redacted</a:t>
                </a:r>
              </a:p>
              <a:p>
                <a:pPr algn="ctr"/>
                <a:endParaRPr lang="en-US" dirty="0">
                  <a:latin typeface="Avenir Book" panose="02000503020000020003" pitchFamily="2" charset="0"/>
                </a:endParaRP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C431DDA-5AE1-36F9-EBD0-5F9157721600}"/>
                </a:ext>
              </a:extLst>
            </p:cNvPr>
            <p:cNvGrpSpPr/>
            <p:nvPr/>
          </p:nvGrpSpPr>
          <p:grpSpPr>
            <a:xfrm>
              <a:off x="9581062" y="1298474"/>
              <a:ext cx="2230582" cy="2763185"/>
              <a:chOff x="401782" y="1587135"/>
              <a:chExt cx="2606461" cy="2305987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008481B-69AA-A3B4-0A64-85B26533D00E}"/>
                  </a:ext>
                </a:extLst>
              </p:cNvPr>
              <p:cNvSpPr/>
              <p:nvPr/>
            </p:nvSpPr>
            <p:spPr>
              <a:xfrm>
                <a:off x="574380" y="1587135"/>
                <a:ext cx="2261265" cy="564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A57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001951"/>
                    </a:solidFill>
                    <a:latin typeface="Avenir Medium" panose="02000503020000020003" pitchFamily="2" charset="0"/>
                  </a:rPr>
                  <a:t>Redacted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47E78EC-F8DC-6102-B2C3-744B37137110}"/>
                  </a:ext>
                </a:extLst>
              </p:cNvPr>
              <p:cNvSpPr/>
              <p:nvPr/>
            </p:nvSpPr>
            <p:spPr>
              <a:xfrm>
                <a:off x="401782" y="2101588"/>
                <a:ext cx="2606461" cy="1791534"/>
              </a:xfrm>
              <a:prstGeom prst="rect">
                <a:avLst/>
              </a:prstGeom>
              <a:solidFill>
                <a:srgbClr val="00195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Avenir Book" panose="02000503020000020003" pitchFamily="2" charset="0"/>
                  </a:rPr>
                  <a:t>Redacted</a:t>
                </a:r>
              </a:p>
              <a:p>
                <a:pPr algn="ctr"/>
                <a:endParaRPr lang="en-US" dirty="0">
                  <a:latin typeface="Avenir Book" panose="02000503020000020003" pitchFamily="2" charset="0"/>
                </a:endParaRPr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7D131EE-259E-7F21-6C06-03B41019D434}"/>
              </a:ext>
            </a:extLst>
          </p:cNvPr>
          <p:cNvGrpSpPr/>
          <p:nvPr/>
        </p:nvGrpSpPr>
        <p:grpSpPr>
          <a:xfrm>
            <a:off x="1196378" y="4898438"/>
            <a:ext cx="9799245" cy="1077218"/>
            <a:chOff x="846145" y="4898438"/>
            <a:chExt cx="9799245" cy="1077218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DDE12FAF-D74C-9A42-14E9-2D8348E1F98B}"/>
                </a:ext>
              </a:extLst>
            </p:cNvPr>
            <p:cNvGrpSpPr/>
            <p:nvPr/>
          </p:nvGrpSpPr>
          <p:grpSpPr>
            <a:xfrm>
              <a:off x="846145" y="4898438"/>
              <a:ext cx="4169998" cy="1002886"/>
              <a:chOff x="846145" y="4898438"/>
              <a:chExt cx="4169998" cy="1002886"/>
            </a:xfrm>
          </p:grpSpPr>
          <p:pic>
            <p:nvPicPr>
              <p:cNvPr id="86" name="Graphic 85" descr="Clock outline">
                <a:extLst>
                  <a:ext uri="{FF2B5EF4-FFF2-40B4-BE49-F238E27FC236}">
                    <a16:creationId xmlns:a16="http://schemas.microsoft.com/office/drawing/2014/main" id="{8900BACF-B5E4-F0E8-A31D-8B9E02AE3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46145" y="5112620"/>
                <a:ext cx="648855" cy="648855"/>
              </a:xfrm>
              <a:prstGeom prst="rect">
                <a:avLst/>
              </a:prstGeom>
            </p:spPr>
          </p:pic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0F631CE-499D-708B-8288-CEBCDE5E4968}"/>
                  </a:ext>
                </a:extLst>
              </p:cNvPr>
              <p:cNvSpPr txBox="1"/>
              <p:nvPr/>
            </p:nvSpPr>
            <p:spPr>
              <a:xfrm>
                <a:off x="1580477" y="4898438"/>
                <a:ext cx="343566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Avenir Book" panose="02000503020000020003" pitchFamily="2" charset="0"/>
                  </a:rPr>
                  <a:t>Redacted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err="1">
                    <a:latin typeface="Avenir Book" panose="02000503020000020003" pitchFamily="2" charset="0"/>
                  </a:rPr>
                  <a:t>Xxx</a:t>
                </a:r>
                <a:endParaRPr lang="en-US" sz="1600" dirty="0">
                  <a:latin typeface="Avenir Book" panose="02000503020000020003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err="1">
                    <a:latin typeface="Avenir Book" panose="02000503020000020003" pitchFamily="2" charset="0"/>
                  </a:rPr>
                  <a:t>yyy</a:t>
                </a:r>
                <a:endParaRPr lang="en-US" sz="1600" dirty="0">
                  <a:latin typeface="Avenir Book" panose="02000503020000020003" pitchFamily="2" charset="0"/>
                </a:endParaRPr>
              </a:p>
            </p:txBody>
          </p: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E7B1D805-4DFA-2EB9-2393-383D9C6FE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6361" y="4972771"/>
                <a:ext cx="0" cy="928553"/>
              </a:xfrm>
              <a:prstGeom prst="line">
                <a:avLst/>
              </a:prstGeom>
              <a:ln w="12700">
                <a:solidFill>
                  <a:srgbClr val="FA57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1C603780-B6CB-075D-54A1-3C211B342EA6}"/>
                </a:ext>
              </a:extLst>
            </p:cNvPr>
            <p:cNvGrpSpPr/>
            <p:nvPr/>
          </p:nvGrpSpPr>
          <p:grpSpPr>
            <a:xfrm>
              <a:off x="5451189" y="4898438"/>
              <a:ext cx="5194201" cy="1077218"/>
              <a:chOff x="5451189" y="4964380"/>
              <a:chExt cx="5194201" cy="1077218"/>
            </a:xfrm>
          </p:grpSpPr>
          <p:pic>
            <p:nvPicPr>
              <p:cNvPr id="84" name="Graphic 83" descr="Lightbulb and gear outline">
                <a:extLst>
                  <a:ext uri="{FF2B5EF4-FFF2-40B4-BE49-F238E27FC236}">
                    <a16:creationId xmlns:a16="http://schemas.microsoft.com/office/drawing/2014/main" id="{5A5FFDD0-7705-C279-2620-1CCC673FE3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451189" y="5166714"/>
                <a:ext cx="672550" cy="672550"/>
              </a:xfrm>
              <a:prstGeom prst="rect">
                <a:avLst/>
              </a:prstGeom>
            </p:spPr>
          </p:pic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91265036-D244-DABD-1592-101979B2D68C}"/>
                  </a:ext>
                </a:extLst>
              </p:cNvPr>
              <p:cNvSpPr txBox="1"/>
              <p:nvPr/>
            </p:nvSpPr>
            <p:spPr>
              <a:xfrm>
                <a:off x="6168895" y="4964380"/>
                <a:ext cx="4476495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Avenir Book" panose="02000503020000020003" pitchFamily="2" charset="0"/>
                  </a:rPr>
                  <a:t>Redacted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err="1">
                    <a:latin typeface="Avenir Book" panose="02000503020000020003" pitchFamily="2" charset="0"/>
                  </a:rPr>
                  <a:t>Xxx</a:t>
                </a:r>
                <a:endParaRPr lang="en-US" sz="1600" dirty="0">
                  <a:latin typeface="Avenir Book" panose="02000503020000020003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err="1">
                    <a:latin typeface="Avenir Book" panose="02000503020000020003" pitchFamily="2" charset="0"/>
                  </a:rPr>
                  <a:t>Yyy</a:t>
                </a:r>
                <a:endParaRPr lang="en-US" sz="1600" dirty="0">
                  <a:latin typeface="Avenir Book" panose="02000503020000020003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>
                  <a:latin typeface="Avenir Book" panose="02000503020000020003" pitchFamily="2" charset="0"/>
                </a:endParaRPr>
              </a:p>
            </p:txBody>
          </p: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0C8489CB-57D8-D200-DB57-B6D1A3BE26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35028" y="5038713"/>
                <a:ext cx="0" cy="928553"/>
              </a:xfrm>
              <a:prstGeom prst="line">
                <a:avLst/>
              </a:prstGeom>
              <a:ln w="12700">
                <a:solidFill>
                  <a:srgbClr val="FA57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79504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F18EE-8E9E-3056-A223-3508DAD4D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10E6B15D-7669-40EB-AE89-DFEDC1CF405E}"/>
              </a:ext>
            </a:extLst>
          </p:cNvPr>
          <p:cNvGrpSpPr/>
          <p:nvPr/>
        </p:nvGrpSpPr>
        <p:grpSpPr>
          <a:xfrm>
            <a:off x="0" y="0"/>
            <a:ext cx="12192000" cy="992777"/>
            <a:chOff x="0" y="0"/>
            <a:chExt cx="12192000" cy="99277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C084929-BE9A-11AD-4BB9-7CE45F0A2A55}"/>
                </a:ext>
              </a:extLst>
            </p:cNvPr>
            <p:cNvSpPr/>
            <p:nvPr/>
          </p:nvSpPr>
          <p:spPr>
            <a:xfrm>
              <a:off x="0" y="0"/>
              <a:ext cx="12192000" cy="992777"/>
            </a:xfrm>
            <a:prstGeom prst="rect">
              <a:avLst/>
            </a:prstGeom>
            <a:solidFill>
              <a:srgbClr val="001A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31" name="Picture 30" descr="A black and white logo&#10;&#10;Description automatically generated">
              <a:extLst>
                <a:ext uri="{FF2B5EF4-FFF2-40B4-BE49-F238E27FC236}">
                  <a16:creationId xmlns:a16="http://schemas.microsoft.com/office/drawing/2014/main" id="{D52FA4F6-89BD-372B-4E99-00B46D596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1877" y="124857"/>
              <a:ext cx="712821" cy="743062"/>
            </a:xfrm>
            <a:prstGeom prst="rect">
              <a:avLst/>
            </a:prstGeom>
          </p:spPr>
        </p:pic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B65C64B4-5BCB-FD6B-3DDF-CC12067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57" y="262390"/>
            <a:ext cx="9976396" cy="467995"/>
          </a:xfrm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Avenir Heavy" panose="02000503020000020003" pitchFamily="2" charset="0"/>
              </a:rPr>
              <a:t>Redacted</a:t>
            </a:r>
          </a:p>
        </p:txBody>
      </p: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6FA20F0F-2EB8-A990-3CCD-27C9DD60E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8842" y="629303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74A9E-734D-400B-92DE-535EA916EE3E}" type="slidenum">
              <a:rPr kumimoji="0" lang="en-US" sz="1200" b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venir Light" panose="020B0402020203020204" pitchFamily="34" charset="77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1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venir Light" panose="020B0402020203020204" pitchFamily="34" charset="77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2D87D2C-4046-3109-B6DA-E6C70546E3DC}"/>
              </a:ext>
            </a:extLst>
          </p:cNvPr>
          <p:cNvCxnSpPr>
            <a:cxnSpLocks/>
          </p:cNvCxnSpPr>
          <p:nvPr/>
        </p:nvCxnSpPr>
        <p:spPr>
          <a:xfrm>
            <a:off x="719959" y="6226395"/>
            <a:ext cx="1075208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725EAEE-FBB6-ABDA-8EEB-BC72F27FD3C8}"/>
              </a:ext>
            </a:extLst>
          </p:cNvPr>
          <p:cNvSpPr txBox="1"/>
          <p:nvPr/>
        </p:nvSpPr>
        <p:spPr>
          <a:xfrm>
            <a:off x="645817" y="6352485"/>
            <a:ext cx="27045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venir Light" panose="020B0402020203020204" pitchFamily="34" charset="77"/>
              </a:rPr>
              <a:t>Draft / Deliberative / Advisory / Consultative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5FC956C-5599-0B42-A6C9-7702E0266DEC}"/>
              </a:ext>
            </a:extLst>
          </p:cNvPr>
          <p:cNvCxnSpPr>
            <a:cxnSpLocks/>
          </p:cNvCxnSpPr>
          <p:nvPr/>
        </p:nvCxnSpPr>
        <p:spPr>
          <a:xfrm>
            <a:off x="0" y="992777"/>
            <a:ext cx="12192000" cy="0"/>
          </a:xfrm>
          <a:prstGeom prst="line">
            <a:avLst/>
          </a:prstGeom>
          <a:ln w="57150">
            <a:solidFill>
              <a:srgbClr val="F95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8F62FAF-BC1F-25AC-CE91-692848563508}"/>
              </a:ext>
            </a:extLst>
          </p:cNvPr>
          <p:cNvSpPr txBox="1"/>
          <p:nvPr/>
        </p:nvSpPr>
        <p:spPr>
          <a:xfrm>
            <a:off x="3039292" y="1673739"/>
            <a:ext cx="61134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Avenir Medium" panose="02000503020000020003" pitchFamily="2" charset="0"/>
              </a:rPr>
              <a:t>Redacted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4CAA99-9933-D597-6B78-C4549C2A15E3}"/>
              </a:ext>
            </a:extLst>
          </p:cNvPr>
          <p:cNvGrpSpPr/>
          <p:nvPr/>
        </p:nvGrpSpPr>
        <p:grpSpPr>
          <a:xfrm>
            <a:off x="3356031" y="2488190"/>
            <a:ext cx="5468684" cy="2858678"/>
            <a:chOff x="3356031" y="2488190"/>
            <a:chExt cx="5468684" cy="285867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C309169-059F-D8C9-4F7D-A68C5FDFFFDF}"/>
                </a:ext>
              </a:extLst>
            </p:cNvPr>
            <p:cNvGrpSpPr/>
            <p:nvPr/>
          </p:nvGrpSpPr>
          <p:grpSpPr>
            <a:xfrm>
              <a:off x="3356031" y="2488190"/>
              <a:ext cx="5468684" cy="617711"/>
              <a:chOff x="2212276" y="2488190"/>
              <a:chExt cx="5468684" cy="617711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2033E379-AF1F-20CC-6C0D-0B1A49A2EF19}"/>
                  </a:ext>
                </a:extLst>
              </p:cNvPr>
              <p:cNvSpPr/>
              <p:nvPr/>
            </p:nvSpPr>
            <p:spPr>
              <a:xfrm>
                <a:off x="2748232" y="2488190"/>
                <a:ext cx="4932728" cy="617711"/>
              </a:xfrm>
              <a:custGeom>
                <a:avLst/>
                <a:gdLst>
                  <a:gd name="connsiteX0" fmla="*/ 1 w 4932728"/>
                  <a:gd name="connsiteY0" fmla="*/ 0 h 535577"/>
                  <a:gd name="connsiteX1" fmla="*/ 4932728 w 4932728"/>
                  <a:gd name="connsiteY1" fmla="*/ 0 h 535577"/>
                  <a:gd name="connsiteX2" fmla="*/ 4932728 w 4932728"/>
                  <a:gd name="connsiteY2" fmla="*/ 535577 h 535577"/>
                  <a:gd name="connsiteX3" fmla="*/ 0 w 4932728"/>
                  <a:gd name="connsiteY3" fmla="*/ 535577 h 535577"/>
                  <a:gd name="connsiteX4" fmla="*/ 22294 w 4932728"/>
                  <a:gd name="connsiteY4" fmla="*/ 517182 h 535577"/>
                  <a:gd name="connsiteX5" fmla="*/ 125597 w 4932728"/>
                  <a:gd name="connsiteY5" fmla="*/ 267788 h 535577"/>
                  <a:gd name="connsiteX6" fmla="*/ 22294 w 4932728"/>
                  <a:gd name="connsiteY6" fmla="*/ 18394 h 535577"/>
                  <a:gd name="connsiteX7" fmla="*/ 1 w 4932728"/>
                  <a:gd name="connsiteY7" fmla="*/ 0 h 53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32728" h="535577">
                    <a:moveTo>
                      <a:pt x="1" y="0"/>
                    </a:moveTo>
                    <a:lnTo>
                      <a:pt x="4932728" y="0"/>
                    </a:lnTo>
                    <a:lnTo>
                      <a:pt x="4932728" y="535577"/>
                    </a:lnTo>
                    <a:lnTo>
                      <a:pt x="0" y="535577"/>
                    </a:lnTo>
                    <a:lnTo>
                      <a:pt x="22294" y="517182"/>
                    </a:lnTo>
                    <a:cubicBezTo>
                      <a:pt x="86120" y="453357"/>
                      <a:pt x="125597" y="365183"/>
                      <a:pt x="125597" y="267788"/>
                    </a:cubicBezTo>
                    <a:cubicBezTo>
                      <a:pt x="125597" y="170394"/>
                      <a:pt x="86120" y="82219"/>
                      <a:pt x="22294" y="1839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Avenir Book" panose="02000503020000020003" pitchFamily="2" charset="0"/>
                  </a:rPr>
                  <a:t>Redacted</a:t>
                </a: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C4186C9-80BD-A506-8548-F5C525E7F816}"/>
                  </a:ext>
                </a:extLst>
              </p:cNvPr>
              <p:cNvGrpSpPr/>
              <p:nvPr/>
            </p:nvGrpSpPr>
            <p:grpSpPr>
              <a:xfrm>
                <a:off x="2212276" y="2488190"/>
                <a:ext cx="617711" cy="617711"/>
                <a:chOff x="2212276" y="2481372"/>
                <a:chExt cx="617711" cy="617711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25DF8F15-E2FA-E938-5BDC-C8022C39D9D6}"/>
                    </a:ext>
                  </a:extLst>
                </p:cNvPr>
                <p:cNvSpPr/>
                <p:nvPr/>
              </p:nvSpPr>
              <p:spPr>
                <a:xfrm>
                  <a:off x="2212276" y="2481372"/>
                  <a:ext cx="617711" cy="617711"/>
                </a:xfrm>
                <a:prstGeom prst="ellipse">
                  <a:avLst/>
                </a:prstGeom>
                <a:solidFill>
                  <a:srgbClr val="001951"/>
                </a:solidFill>
                <a:ln w="19050">
                  <a:solidFill>
                    <a:srgbClr val="00195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7" name="Graphic 16" descr="Checkmark with solid fill">
                  <a:extLst>
                    <a:ext uri="{FF2B5EF4-FFF2-40B4-BE49-F238E27FC236}">
                      <a16:creationId xmlns:a16="http://schemas.microsoft.com/office/drawing/2014/main" id="{C261DFB2-A58C-AEE6-C759-694D476231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72809" y="2641905"/>
                  <a:ext cx="296644" cy="296644"/>
                </a:xfrm>
                <a:prstGeom prst="rect">
                  <a:avLst/>
                </a:prstGeom>
              </p:spPr>
            </p:pic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1EB37D23-6205-B9E9-CA00-350767A74929}"/>
                    </a:ext>
                  </a:extLst>
                </p:cNvPr>
                <p:cNvSpPr/>
                <p:nvPr/>
              </p:nvSpPr>
              <p:spPr>
                <a:xfrm>
                  <a:off x="2285532" y="2554628"/>
                  <a:ext cx="471198" cy="471198"/>
                </a:xfrm>
                <a:prstGeom prst="ellipse">
                  <a:avLst/>
                </a:prstGeom>
                <a:noFill/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67C218E-B7D7-55BD-0730-B7B401C32755}"/>
                </a:ext>
              </a:extLst>
            </p:cNvPr>
            <p:cNvGrpSpPr/>
            <p:nvPr/>
          </p:nvGrpSpPr>
          <p:grpSpPr>
            <a:xfrm>
              <a:off x="3356031" y="3235179"/>
              <a:ext cx="5468684" cy="617711"/>
              <a:chOff x="2212276" y="2488190"/>
              <a:chExt cx="5468684" cy="617711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8AE121AE-F402-1A32-5BBF-F2419810E0DB}"/>
                  </a:ext>
                </a:extLst>
              </p:cNvPr>
              <p:cNvSpPr/>
              <p:nvPr/>
            </p:nvSpPr>
            <p:spPr>
              <a:xfrm>
                <a:off x="2748232" y="2488190"/>
                <a:ext cx="4932728" cy="617711"/>
              </a:xfrm>
              <a:custGeom>
                <a:avLst/>
                <a:gdLst>
                  <a:gd name="connsiteX0" fmla="*/ 1 w 4932728"/>
                  <a:gd name="connsiteY0" fmla="*/ 0 h 535577"/>
                  <a:gd name="connsiteX1" fmla="*/ 4932728 w 4932728"/>
                  <a:gd name="connsiteY1" fmla="*/ 0 h 535577"/>
                  <a:gd name="connsiteX2" fmla="*/ 4932728 w 4932728"/>
                  <a:gd name="connsiteY2" fmla="*/ 535577 h 535577"/>
                  <a:gd name="connsiteX3" fmla="*/ 0 w 4932728"/>
                  <a:gd name="connsiteY3" fmla="*/ 535577 h 535577"/>
                  <a:gd name="connsiteX4" fmla="*/ 22294 w 4932728"/>
                  <a:gd name="connsiteY4" fmla="*/ 517182 h 535577"/>
                  <a:gd name="connsiteX5" fmla="*/ 125597 w 4932728"/>
                  <a:gd name="connsiteY5" fmla="*/ 267788 h 535577"/>
                  <a:gd name="connsiteX6" fmla="*/ 22294 w 4932728"/>
                  <a:gd name="connsiteY6" fmla="*/ 18394 h 535577"/>
                  <a:gd name="connsiteX7" fmla="*/ 1 w 4932728"/>
                  <a:gd name="connsiteY7" fmla="*/ 0 h 53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32728" h="535577">
                    <a:moveTo>
                      <a:pt x="1" y="0"/>
                    </a:moveTo>
                    <a:lnTo>
                      <a:pt x="4932728" y="0"/>
                    </a:lnTo>
                    <a:lnTo>
                      <a:pt x="4932728" y="535577"/>
                    </a:lnTo>
                    <a:lnTo>
                      <a:pt x="0" y="535577"/>
                    </a:lnTo>
                    <a:lnTo>
                      <a:pt x="22294" y="517182"/>
                    </a:lnTo>
                    <a:cubicBezTo>
                      <a:pt x="86120" y="453357"/>
                      <a:pt x="125597" y="365183"/>
                      <a:pt x="125597" y="267788"/>
                    </a:cubicBezTo>
                    <a:cubicBezTo>
                      <a:pt x="125597" y="170394"/>
                      <a:pt x="86120" y="82219"/>
                      <a:pt x="22294" y="1839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Avenir Book" panose="02000503020000020003" pitchFamily="2" charset="0"/>
                  </a:rPr>
                  <a:t>Redacted</a:t>
                </a: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481C3D04-909C-3975-916E-9898D2067205}"/>
                  </a:ext>
                </a:extLst>
              </p:cNvPr>
              <p:cNvGrpSpPr/>
              <p:nvPr/>
            </p:nvGrpSpPr>
            <p:grpSpPr>
              <a:xfrm>
                <a:off x="2212276" y="2488190"/>
                <a:ext cx="617711" cy="617711"/>
                <a:chOff x="2212276" y="2481372"/>
                <a:chExt cx="617711" cy="617711"/>
              </a:xfrm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B692B046-7015-3DD5-674D-68776333CE14}"/>
                    </a:ext>
                  </a:extLst>
                </p:cNvPr>
                <p:cNvSpPr/>
                <p:nvPr/>
              </p:nvSpPr>
              <p:spPr>
                <a:xfrm>
                  <a:off x="2212276" y="2481372"/>
                  <a:ext cx="617711" cy="617711"/>
                </a:xfrm>
                <a:prstGeom prst="ellipse">
                  <a:avLst/>
                </a:prstGeom>
                <a:solidFill>
                  <a:srgbClr val="001951"/>
                </a:solidFill>
                <a:ln w="19050">
                  <a:solidFill>
                    <a:srgbClr val="00195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5" name="Graphic 24" descr="Checkmark with solid fill">
                  <a:extLst>
                    <a:ext uri="{FF2B5EF4-FFF2-40B4-BE49-F238E27FC236}">
                      <a16:creationId xmlns:a16="http://schemas.microsoft.com/office/drawing/2014/main" id="{0EE9DBE2-6F9F-1F5E-5517-1ED1E10AE5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72809" y="2641905"/>
                  <a:ext cx="296644" cy="296644"/>
                </a:xfrm>
                <a:prstGeom prst="rect">
                  <a:avLst/>
                </a:prstGeom>
              </p:spPr>
            </p:pic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8995BE95-24C2-6EEC-29D5-ED74923FA1DD}"/>
                    </a:ext>
                  </a:extLst>
                </p:cNvPr>
                <p:cNvSpPr/>
                <p:nvPr/>
              </p:nvSpPr>
              <p:spPr>
                <a:xfrm>
                  <a:off x="2285532" y="2554628"/>
                  <a:ext cx="471198" cy="471198"/>
                </a:xfrm>
                <a:prstGeom prst="ellipse">
                  <a:avLst/>
                </a:prstGeom>
                <a:noFill/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BB67A75-7448-703A-8FDF-CD04FADDBAAD}"/>
                </a:ext>
              </a:extLst>
            </p:cNvPr>
            <p:cNvGrpSpPr/>
            <p:nvPr/>
          </p:nvGrpSpPr>
          <p:grpSpPr>
            <a:xfrm>
              <a:off x="3356031" y="3982168"/>
              <a:ext cx="5468684" cy="617711"/>
              <a:chOff x="2212276" y="2488190"/>
              <a:chExt cx="5468684" cy="617711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039B93DD-B6C1-3A65-C63D-CAAEC9A7E7B7}"/>
                  </a:ext>
                </a:extLst>
              </p:cNvPr>
              <p:cNvSpPr/>
              <p:nvPr/>
            </p:nvSpPr>
            <p:spPr>
              <a:xfrm>
                <a:off x="2748232" y="2488190"/>
                <a:ext cx="4932728" cy="617711"/>
              </a:xfrm>
              <a:custGeom>
                <a:avLst/>
                <a:gdLst>
                  <a:gd name="connsiteX0" fmla="*/ 1 w 4932728"/>
                  <a:gd name="connsiteY0" fmla="*/ 0 h 535577"/>
                  <a:gd name="connsiteX1" fmla="*/ 4932728 w 4932728"/>
                  <a:gd name="connsiteY1" fmla="*/ 0 h 535577"/>
                  <a:gd name="connsiteX2" fmla="*/ 4932728 w 4932728"/>
                  <a:gd name="connsiteY2" fmla="*/ 535577 h 535577"/>
                  <a:gd name="connsiteX3" fmla="*/ 0 w 4932728"/>
                  <a:gd name="connsiteY3" fmla="*/ 535577 h 535577"/>
                  <a:gd name="connsiteX4" fmla="*/ 22294 w 4932728"/>
                  <a:gd name="connsiteY4" fmla="*/ 517182 h 535577"/>
                  <a:gd name="connsiteX5" fmla="*/ 125597 w 4932728"/>
                  <a:gd name="connsiteY5" fmla="*/ 267788 h 535577"/>
                  <a:gd name="connsiteX6" fmla="*/ 22294 w 4932728"/>
                  <a:gd name="connsiteY6" fmla="*/ 18394 h 535577"/>
                  <a:gd name="connsiteX7" fmla="*/ 1 w 4932728"/>
                  <a:gd name="connsiteY7" fmla="*/ 0 h 53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32728" h="535577">
                    <a:moveTo>
                      <a:pt x="1" y="0"/>
                    </a:moveTo>
                    <a:lnTo>
                      <a:pt x="4932728" y="0"/>
                    </a:lnTo>
                    <a:lnTo>
                      <a:pt x="4932728" y="535577"/>
                    </a:lnTo>
                    <a:lnTo>
                      <a:pt x="0" y="535577"/>
                    </a:lnTo>
                    <a:lnTo>
                      <a:pt x="22294" y="517182"/>
                    </a:lnTo>
                    <a:cubicBezTo>
                      <a:pt x="86120" y="453357"/>
                      <a:pt x="125597" y="365183"/>
                      <a:pt x="125597" y="267788"/>
                    </a:cubicBezTo>
                    <a:cubicBezTo>
                      <a:pt x="125597" y="170394"/>
                      <a:pt x="86120" y="82219"/>
                      <a:pt x="22294" y="1839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Avenir Book" panose="02000503020000020003" pitchFamily="2" charset="0"/>
                  </a:rPr>
                  <a:t>Redacted</a:t>
                </a:r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4254DF36-D868-3651-025D-806D81D1DB5D}"/>
                  </a:ext>
                </a:extLst>
              </p:cNvPr>
              <p:cNvGrpSpPr/>
              <p:nvPr/>
            </p:nvGrpSpPr>
            <p:grpSpPr>
              <a:xfrm>
                <a:off x="2212276" y="2488190"/>
                <a:ext cx="617711" cy="617711"/>
                <a:chOff x="2212276" y="2481372"/>
                <a:chExt cx="617711" cy="617711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735EAC3C-7F3D-7F35-F3BD-C048DDBB18D4}"/>
                    </a:ext>
                  </a:extLst>
                </p:cNvPr>
                <p:cNvSpPr/>
                <p:nvPr/>
              </p:nvSpPr>
              <p:spPr>
                <a:xfrm>
                  <a:off x="2212276" y="2481372"/>
                  <a:ext cx="617711" cy="617711"/>
                </a:xfrm>
                <a:prstGeom prst="ellipse">
                  <a:avLst/>
                </a:prstGeom>
                <a:solidFill>
                  <a:srgbClr val="001951"/>
                </a:solidFill>
                <a:ln w="19050">
                  <a:solidFill>
                    <a:srgbClr val="00195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9" name="Graphic 38" descr="Checkmark with solid fill">
                  <a:extLst>
                    <a:ext uri="{FF2B5EF4-FFF2-40B4-BE49-F238E27FC236}">
                      <a16:creationId xmlns:a16="http://schemas.microsoft.com/office/drawing/2014/main" id="{0477A26F-711C-4094-8FB0-01029A92BE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72809" y="2641905"/>
                  <a:ext cx="296644" cy="296644"/>
                </a:xfrm>
                <a:prstGeom prst="rect">
                  <a:avLst/>
                </a:prstGeom>
              </p:spPr>
            </p:pic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DEA7EEA4-F829-E846-E914-928C116516E7}"/>
                    </a:ext>
                  </a:extLst>
                </p:cNvPr>
                <p:cNvSpPr/>
                <p:nvPr/>
              </p:nvSpPr>
              <p:spPr>
                <a:xfrm>
                  <a:off x="2285532" y="2554628"/>
                  <a:ext cx="471198" cy="471198"/>
                </a:xfrm>
                <a:prstGeom prst="ellipse">
                  <a:avLst/>
                </a:prstGeom>
                <a:noFill/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57FFB06-7C78-F92C-5793-3DB0F7BEF3E9}"/>
                </a:ext>
              </a:extLst>
            </p:cNvPr>
            <p:cNvGrpSpPr/>
            <p:nvPr/>
          </p:nvGrpSpPr>
          <p:grpSpPr>
            <a:xfrm>
              <a:off x="3356031" y="4729157"/>
              <a:ext cx="5468684" cy="617711"/>
              <a:chOff x="2212276" y="2488190"/>
              <a:chExt cx="5468684" cy="617711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1B1880E-25DA-24D1-5D46-F9B368E89793}"/>
                  </a:ext>
                </a:extLst>
              </p:cNvPr>
              <p:cNvSpPr/>
              <p:nvPr/>
            </p:nvSpPr>
            <p:spPr>
              <a:xfrm>
                <a:off x="2748232" y="2488190"/>
                <a:ext cx="4932728" cy="617711"/>
              </a:xfrm>
              <a:custGeom>
                <a:avLst/>
                <a:gdLst>
                  <a:gd name="connsiteX0" fmla="*/ 1 w 4932728"/>
                  <a:gd name="connsiteY0" fmla="*/ 0 h 535577"/>
                  <a:gd name="connsiteX1" fmla="*/ 4932728 w 4932728"/>
                  <a:gd name="connsiteY1" fmla="*/ 0 h 535577"/>
                  <a:gd name="connsiteX2" fmla="*/ 4932728 w 4932728"/>
                  <a:gd name="connsiteY2" fmla="*/ 535577 h 535577"/>
                  <a:gd name="connsiteX3" fmla="*/ 0 w 4932728"/>
                  <a:gd name="connsiteY3" fmla="*/ 535577 h 535577"/>
                  <a:gd name="connsiteX4" fmla="*/ 22294 w 4932728"/>
                  <a:gd name="connsiteY4" fmla="*/ 517182 h 535577"/>
                  <a:gd name="connsiteX5" fmla="*/ 125597 w 4932728"/>
                  <a:gd name="connsiteY5" fmla="*/ 267788 h 535577"/>
                  <a:gd name="connsiteX6" fmla="*/ 22294 w 4932728"/>
                  <a:gd name="connsiteY6" fmla="*/ 18394 h 535577"/>
                  <a:gd name="connsiteX7" fmla="*/ 1 w 4932728"/>
                  <a:gd name="connsiteY7" fmla="*/ 0 h 53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32728" h="535577">
                    <a:moveTo>
                      <a:pt x="1" y="0"/>
                    </a:moveTo>
                    <a:lnTo>
                      <a:pt x="4932728" y="0"/>
                    </a:lnTo>
                    <a:lnTo>
                      <a:pt x="4932728" y="535577"/>
                    </a:lnTo>
                    <a:lnTo>
                      <a:pt x="0" y="535577"/>
                    </a:lnTo>
                    <a:lnTo>
                      <a:pt x="22294" y="517182"/>
                    </a:lnTo>
                    <a:cubicBezTo>
                      <a:pt x="86120" y="453357"/>
                      <a:pt x="125597" y="365183"/>
                      <a:pt x="125597" y="267788"/>
                    </a:cubicBezTo>
                    <a:cubicBezTo>
                      <a:pt x="125597" y="170394"/>
                      <a:pt x="86120" y="82219"/>
                      <a:pt x="22294" y="1839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Avenir Book" panose="02000503020000020003" pitchFamily="2" charset="0"/>
                  </a:rPr>
                  <a:t>Redacted</a:t>
                </a:r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8FDBBF07-6733-FF02-238C-B9B7405CB0D4}"/>
                  </a:ext>
                </a:extLst>
              </p:cNvPr>
              <p:cNvGrpSpPr/>
              <p:nvPr/>
            </p:nvGrpSpPr>
            <p:grpSpPr>
              <a:xfrm>
                <a:off x="2212276" y="2488190"/>
                <a:ext cx="617711" cy="617711"/>
                <a:chOff x="2212276" y="2481372"/>
                <a:chExt cx="617711" cy="617711"/>
              </a:xfrm>
            </p:grpSpPr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3826A3E9-7CFF-3221-4ED3-1521C353E31A}"/>
                    </a:ext>
                  </a:extLst>
                </p:cNvPr>
                <p:cNvSpPr/>
                <p:nvPr/>
              </p:nvSpPr>
              <p:spPr>
                <a:xfrm>
                  <a:off x="2212276" y="2481372"/>
                  <a:ext cx="617711" cy="617711"/>
                </a:xfrm>
                <a:prstGeom prst="ellipse">
                  <a:avLst/>
                </a:prstGeom>
                <a:solidFill>
                  <a:srgbClr val="001951"/>
                </a:solidFill>
                <a:ln w="19050">
                  <a:solidFill>
                    <a:srgbClr val="00195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5" name="Graphic 44" descr="Checkmark with solid fill">
                  <a:extLst>
                    <a:ext uri="{FF2B5EF4-FFF2-40B4-BE49-F238E27FC236}">
                      <a16:creationId xmlns:a16="http://schemas.microsoft.com/office/drawing/2014/main" id="{07A0DE63-15EE-70B9-5C08-AAA6F739E6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72809" y="2641905"/>
                  <a:ext cx="296644" cy="296644"/>
                </a:xfrm>
                <a:prstGeom prst="rect">
                  <a:avLst/>
                </a:prstGeom>
              </p:spPr>
            </p:pic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58703C0B-9374-A53A-377B-8EB0DF938038}"/>
                    </a:ext>
                  </a:extLst>
                </p:cNvPr>
                <p:cNvSpPr/>
                <p:nvPr/>
              </p:nvSpPr>
              <p:spPr>
                <a:xfrm>
                  <a:off x="2285532" y="2554628"/>
                  <a:ext cx="471198" cy="471198"/>
                </a:xfrm>
                <a:prstGeom prst="ellipse">
                  <a:avLst/>
                </a:prstGeom>
                <a:noFill/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9580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CD342-5FAB-4D87-8C2C-EAB98CB40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C49FF55C-847A-48E3-3997-9461FB66F4BA}"/>
              </a:ext>
            </a:extLst>
          </p:cNvPr>
          <p:cNvGrpSpPr/>
          <p:nvPr/>
        </p:nvGrpSpPr>
        <p:grpSpPr>
          <a:xfrm>
            <a:off x="0" y="0"/>
            <a:ext cx="12192000" cy="992777"/>
            <a:chOff x="0" y="0"/>
            <a:chExt cx="12192000" cy="99277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8C6ABA9-6B2D-76D1-D57E-C2416BAC79F6}"/>
                </a:ext>
              </a:extLst>
            </p:cNvPr>
            <p:cNvSpPr/>
            <p:nvPr/>
          </p:nvSpPr>
          <p:spPr>
            <a:xfrm>
              <a:off x="0" y="0"/>
              <a:ext cx="12192000" cy="992777"/>
            </a:xfrm>
            <a:prstGeom prst="rect">
              <a:avLst/>
            </a:prstGeom>
            <a:solidFill>
              <a:srgbClr val="001A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31" name="Picture 30" descr="A black and white logo&#10;&#10;Description automatically generated">
              <a:extLst>
                <a:ext uri="{FF2B5EF4-FFF2-40B4-BE49-F238E27FC236}">
                  <a16:creationId xmlns:a16="http://schemas.microsoft.com/office/drawing/2014/main" id="{CE7D0C5A-5BB1-58BB-E511-48EC5DEEE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1877" y="124857"/>
              <a:ext cx="712821" cy="743062"/>
            </a:xfrm>
            <a:prstGeom prst="rect">
              <a:avLst/>
            </a:prstGeom>
          </p:spPr>
        </p:pic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E20CFDBC-F18D-72B6-EE67-25B21EA02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57" y="262390"/>
            <a:ext cx="9976396" cy="467995"/>
          </a:xfrm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Avenir Heavy" panose="02000503020000020003" pitchFamily="2" charset="0"/>
              </a:rPr>
              <a:t>Redacted</a:t>
            </a:r>
          </a:p>
        </p:txBody>
      </p: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1A8028CD-E58E-590E-C057-9AD3FBF0B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8842" y="629303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74A9E-734D-400B-92DE-535EA916EE3E}" type="slidenum">
              <a:rPr kumimoji="0" lang="en-US" sz="1200" b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venir Light" panose="020B0402020203020204" pitchFamily="34" charset="77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venir Light" panose="020B0402020203020204" pitchFamily="34" charset="77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B2E5022-57CE-8917-6390-8B1D63E9F297}"/>
              </a:ext>
            </a:extLst>
          </p:cNvPr>
          <p:cNvCxnSpPr>
            <a:cxnSpLocks/>
          </p:cNvCxnSpPr>
          <p:nvPr/>
        </p:nvCxnSpPr>
        <p:spPr>
          <a:xfrm>
            <a:off x="719959" y="6226395"/>
            <a:ext cx="1075208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61E2509-1AEE-DE74-0DE4-88B4679056DB}"/>
              </a:ext>
            </a:extLst>
          </p:cNvPr>
          <p:cNvSpPr txBox="1"/>
          <p:nvPr/>
        </p:nvSpPr>
        <p:spPr>
          <a:xfrm>
            <a:off x="645817" y="6352485"/>
            <a:ext cx="27045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venir Light" panose="020B0402020203020204" pitchFamily="34" charset="77"/>
              </a:rPr>
              <a:t>Draft / Deliberative / Advisory / Consultative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48D0A8D-C0E2-3ADD-CA6B-429A38EFA798}"/>
              </a:ext>
            </a:extLst>
          </p:cNvPr>
          <p:cNvCxnSpPr>
            <a:cxnSpLocks/>
          </p:cNvCxnSpPr>
          <p:nvPr/>
        </p:nvCxnSpPr>
        <p:spPr>
          <a:xfrm>
            <a:off x="0" y="992777"/>
            <a:ext cx="12192000" cy="0"/>
          </a:xfrm>
          <a:prstGeom prst="line">
            <a:avLst/>
          </a:prstGeom>
          <a:ln w="57150">
            <a:solidFill>
              <a:srgbClr val="F95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43AA7F4-9BAD-49CC-7FBC-E46B17DD719B}"/>
              </a:ext>
            </a:extLst>
          </p:cNvPr>
          <p:cNvSpPr/>
          <p:nvPr/>
        </p:nvSpPr>
        <p:spPr>
          <a:xfrm>
            <a:off x="1756351" y="1601134"/>
            <a:ext cx="3216499" cy="1518313"/>
          </a:xfrm>
          <a:prstGeom prst="rect">
            <a:avLst/>
          </a:prstGeom>
          <a:solidFill>
            <a:schemeClr val="bg1"/>
          </a:solidFill>
          <a:ln w="28575">
            <a:solidFill>
              <a:srgbClr val="001951"/>
            </a:solidFill>
          </a:ln>
          <a:effectLst>
            <a:outerShdw blurRad="99751" dist="38100" dir="8100000" sx="100928" sy="100928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venir Book" panose="02000503020000020003" pitchFamily="2" charset="0"/>
              </a:rPr>
              <a:t>Redacted</a:t>
            </a:r>
            <a:endParaRPr lang="en-US" dirty="0">
              <a:solidFill>
                <a:srgbClr val="001951"/>
              </a:solidFill>
              <a:latin typeface="Avenir Book" panose="02000503020000020003" pitchFamily="2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7F09CDF-ED04-8A6A-62EF-1CA316C866F0}"/>
              </a:ext>
            </a:extLst>
          </p:cNvPr>
          <p:cNvSpPr/>
          <p:nvPr/>
        </p:nvSpPr>
        <p:spPr>
          <a:xfrm>
            <a:off x="7219150" y="1601134"/>
            <a:ext cx="3216499" cy="1518313"/>
          </a:xfrm>
          <a:prstGeom prst="rect">
            <a:avLst/>
          </a:prstGeom>
          <a:solidFill>
            <a:schemeClr val="bg1"/>
          </a:solidFill>
          <a:ln w="28575">
            <a:solidFill>
              <a:srgbClr val="001951"/>
            </a:solidFill>
          </a:ln>
          <a:effectLst>
            <a:outerShdw blurRad="99751" dist="38100" dir="8100000" sx="100928" sy="100928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venir Book" panose="02000503020000020003" pitchFamily="2" charset="0"/>
              </a:rPr>
              <a:t>Redacted</a:t>
            </a:r>
            <a:endParaRPr lang="en-US" dirty="0">
              <a:solidFill>
                <a:srgbClr val="001951"/>
              </a:solidFill>
              <a:latin typeface="Avenir Book" panose="02000503020000020003" pitchFamily="2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3CFF249-BE1C-B5E1-9E9B-74D2924C8B13}"/>
              </a:ext>
            </a:extLst>
          </p:cNvPr>
          <p:cNvSpPr/>
          <p:nvPr/>
        </p:nvSpPr>
        <p:spPr>
          <a:xfrm>
            <a:off x="7219150" y="4276564"/>
            <a:ext cx="3216499" cy="1518313"/>
          </a:xfrm>
          <a:prstGeom prst="rect">
            <a:avLst/>
          </a:prstGeom>
          <a:solidFill>
            <a:schemeClr val="bg1"/>
          </a:solidFill>
          <a:ln w="28575">
            <a:solidFill>
              <a:srgbClr val="001951"/>
            </a:solidFill>
          </a:ln>
          <a:effectLst>
            <a:outerShdw blurRad="99751" dist="38100" dir="8100000" sx="100928" sy="100928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venir Book" panose="02000503020000020003" pitchFamily="2" charset="0"/>
              </a:rPr>
              <a:t>Redacted</a:t>
            </a:r>
            <a:endParaRPr lang="en-US" dirty="0">
              <a:solidFill>
                <a:srgbClr val="001951"/>
              </a:solidFill>
              <a:latin typeface="Avenir Book" panose="02000503020000020003" pitchFamily="2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74F8166-2E2A-06FD-B148-446B9A117930}"/>
              </a:ext>
            </a:extLst>
          </p:cNvPr>
          <p:cNvSpPr/>
          <p:nvPr/>
        </p:nvSpPr>
        <p:spPr>
          <a:xfrm>
            <a:off x="1756351" y="4276564"/>
            <a:ext cx="3216499" cy="1518313"/>
          </a:xfrm>
          <a:prstGeom prst="rect">
            <a:avLst/>
          </a:prstGeom>
          <a:solidFill>
            <a:schemeClr val="bg1"/>
          </a:solidFill>
          <a:ln w="28575">
            <a:solidFill>
              <a:srgbClr val="001951"/>
            </a:solidFill>
          </a:ln>
          <a:effectLst>
            <a:outerShdw blurRad="99751" dist="38100" dir="8100000" sx="100928" sy="100928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venir Book" panose="02000503020000020003" pitchFamily="2" charset="0"/>
              </a:rPr>
              <a:t>Redacted</a:t>
            </a:r>
            <a:endParaRPr lang="en-US" dirty="0">
              <a:solidFill>
                <a:srgbClr val="001951"/>
              </a:solidFill>
              <a:latin typeface="Avenir Book" panose="02000503020000020003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31D7949-C7C9-7AFE-EB0F-2CC59A7DF49C}"/>
              </a:ext>
            </a:extLst>
          </p:cNvPr>
          <p:cNvCxnSpPr>
            <a:cxnSpLocks/>
          </p:cNvCxnSpPr>
          <p:nvPr/>
        </p:nvCxnSpPr>
        <p:spPr>
          <a:xfrm>
            <a:off x="5250978" y="2367415"/>
            <a:ext cx="1690043" cy="0"/>
          </a:xfrm>
          <a:prstGeom prst="line">
            <a:avLst/>
          </a:prstGeom>
          <a:solidFill>
            <a:schemeClr val="bg1"/>
          </a:solidFill>
          <a:ln w="19050">
            <a:solidFill>
              <a:srgbClr val="FA57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644C1D0-0E36-738D-61FD-26FFF6B07978}"/>
              </a:ext>
            </a:extLst>
          </p:cNvPr>
          <p:cNvCxnSpPr>
            <a:cxnSpLocks/>
          </p:cNvCxnSpPr>
          <p:nvPr/>
        </p:nvCxnSpPr>
        <p:spPr>
          <a:xfrm>
            <a:off x="8852772" y="3330173"/>
            <a:ext cx="0" cy="742780"/>
          </a:xfrm>
          <a:prstGeom prst="line">
            <a:avLst/>
          </a:prstGeom>
          <a:solidFill>
            <a:schemeClr val="bg1"/>
          </a:solidFill>
          <a:ln w="19050">
            <a:solidFill>
              <a:srgbClr val="FA57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669EA87-F852-17BA-AA05-7233893F7D09}"/>
              </a:ext>
            </a:extLst>
          </p:cNvPr>
          <p:cNvCxnSpPr>
            <a:cxnSpLocks/>
          </p:cNvCxnSpPr>
          <p:nvPr/>
        </p:nvCxnSpPr>
        <p:spPr>
          <a:xfrm>
            <a:off x="5162160" y="5010239"/>
            <a:ext cx="1690043" cy="0"/>
          </a:xfrm>
          <a:prstGeom prst="line">
            <a:avLst/>
          </a:prstGeom>
          <a:solidFill>
            <a:schemeClr val="bg1"/>
          </a:solidFill>
          <a:ln w="19050">
            <a:solidFill>
              <a:srgbClr val="FA57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432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E7CDF-25E6-8D49-2105-8AFEC8F70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89C8CC3-0BFA-426E-7371-2FA7D213324F}"/>
              </a:ext>
            </a:extLst>
          </p:cNvPr>
          <p:cNvGrpSpPr/>
          <p:nvPr/>
        </p:nvGrpSpPr>
        <p:grpSpPr>
          <a:xfrm>
            <a:off x="0" y="0"/>
            <a:ext cx="12192000" cy="992777"/>
            <a:chOff x="0" y="0"/>
            <a:chExt cx="12192000" cy="99277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3E48F4-9341-77D0-6B6E-08E638B43EB9}"/>
                </a:ext>
              </a:extLst>
            </p:cNvPr>
            <p:cNvSpPr/>
            <p:nvPr/>
          </p:nvSpPr>
          <p:spPr>
            <a:xfrm>
              <a:off x="0" y="0"/>
              <a:ext cx="12192000" cy="992777"/>
            </a:xfrm>
            <a:prstGeom prst="rect">
              <a:avLst/>
            </a:prstGeom>
            <a:solidFill>
              <a:srgbClr val="001A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11" name="Picture 10" descr="A black and white logo&#10;&#10;Description automatically generated">
              <a:extLst>
                <a:ext uri="{FF2B5EF4-FFF2-40B4-BE49-F238E27FC236}">
                  <a16:creationId xmlns:a16="http://schemas.microsoft.com/office/drawing/2014/main" id="{FD89B246-E4CB-9FA9-8B64-CE947F86A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1877" y="124857"/>
              <a:ext cx="712821" cy="743062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F11A8AFA-A5E5-18D6-597D-93100A0D3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57" y="262390"/>
            <a:ext cx="9525256" cy="467995"/>
          </a:xfrm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chemeClr val="bg1"/>
                </a:solidFill>
                <a:effectLst/>
                <a:latin typeface="Avenir Heavy" panose="02000503020000020003" pitchFamily="2" charset="0"/>
              </a:rPr>
              <a:t>Redacted</a:t>
            </a:r>
            <a:endParaRPr lang="en-US" sz="2500" b="1" dirty="0">
              <a:solidFill>
                <a:schemeClr val="bg1"/>
              </a:solidFill>
              <a:latin typeface="Aptos  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4D5EAC3-3FFD-C4AD-0287-F08DD5F1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8842" y="629303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74A9E-734D-400B-92DE-535EA916EE3E}" type="slidenum">
              <a:rPr kumimoji="0" lang="en-US" sz="1200" b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venir Light" panose="020B0402020203020204" pitchFamily="34" charset="77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1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venir Light" panose="020B0402020203020204" pitchFamily="34" charset="77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A7470D-CFAB-367E-77A9-F90D3F125B2A}"/>
              </a:ext>
            </a:extLst>
          </p:cNvPr>
          <p:cNvCxnSpPr>
            <a:cxnSpLocks/>
          </p:cNvCxnSpPr>
          <p:nvPr/>
        </p:nvCxnSpPr>
        <p:spPr>
          <a:xfrm>
            <a:off x="719959" y="6226395"/>
            <a:ext cx="1075208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28B5E25-4A5D-FEDE-B69F-AFA5D6DC7F7B}"/>
              </a:ext>
            </a:extLst>
          </p:cNvPr>
          <p:cNvCxnSpPr>
            <a:cxnSpLocks/>
          </p:cNvCxnSpPr>
          <p:nvPr/>
        </p:nvCxnSpPr>
        <p:spPr>
          <a:xfrm>
            <a:off x="-74428" y="992777"/>
            <a:ext cx="12266428" cy="0"/>
          </a:xfrm>
          <a:prstGeom prst="line">
            <a:avLst/>
          </a:prstGeom>
          <a:ln w="57150">
            <a:solidFill>
              <a:srgbClr val="F95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C456101-8220-2ABA-D5F0-1EC0D0B7D907}"/>
              </a:ext>
            </a:extLst>
          </p:cNvPr>
          <p:cNvGrpSpPr/>
          <p:nvPr/>
        </p:nvGrpSpPr>
        <p:grpSpPr>
          <a:xfrm>
            <a:off x="1364218" y="3749518"/>
            <a:ext cx="9463565" cy="400110"/>
            <a:chOff x="1358312" y="3749518"/>
            <a:chExt cx="9463565" cy="40011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CD83AB2-8BB0-98B7-1CF0-36F49F2AE6F6}"/>
                </a:ext>
              </a:extLst>
            </p:cNvPr>
            <p:cNvSpPr txBox="1"/>
            <p:nvPr/>
          </p:nvSpPr>
          <p:spPr>
            <a:xfrm>
              <a:off x="4104836" y="3749518"/>
              <a:ext cx="398232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en-US" sz="2000" i="1" dirty="0">
                  <a:latin typeface="Avenir Medium" panose="02000503020000020003" pitchFamily="2" charset="0"/>
                </a:rPr>
                <a:t>Redacted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30D3B06-68C7-38FD-D9C3-BC403FF6FB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8312" y="3949573"/>
              <a:ext cx="2746524" cy="0"/>
            </a:xfrm>
            <a:prstGeom prst="line">
              <a:avLst/>
            </a:prstGeom>
            <a:ln w="12700">
              <a:solidFill>
                <a:srgbClr val="F95800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BC8EDE2-D5EC-F88E-C3C0-B5B05CF235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75353" y="3949573"/>
              <a:ext cx="2746524" cy="0"/>
            </a:xfrm>
            <a:prstGeom prst="line">
              <a:avLst/>
            </a:prstGeom>
            <a:ln w="12700">
              <a:solidFill>
                <a:srgbClr val="F95800"/>
              </a:solidFill>
              <a:head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A40B5D02-F49F-8C80-5AF2-55E311C1CD1C}"/>
              </a:ext>
            </a:extLst>
          </p:cNvPr>
          <p:cNvSpPr txBox="1"/>
          <p:nvPr/>
        </p:nvSpPr>
        <p:spPr>
          <a:xfrm>
            <a:off x="2300748" y="2664606"/>
            <a:ext cx="7393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dirty="0">
                <a:latin typeface="Avenir Book" panose="02000503020000020003" pitchFamily="2" charset="0"/>
              </a:rPr>
              <a:t>Redacted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519934C-F830-3237-5E17-1EDC5D5FEA29}"/>
              </a:ext>
            </a:extLst>
          </p:cNvPr>
          <p:cNvSpPr txBox="1"/>
          <p:nvPr/>
        </p:nvSpPr>
        <p:spPr>
          <a:xfrm>
            <a:off x="3490980" y="1356892"/>
            <a:ext cx="518421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u="sng" dirty="0">
                <a:latin typeface="Avenir Medium" panose="02000503020000020003" pitchFamily="2" charset="0"/>
              </a:rPr>
              <a:t>Redacted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venir Medium" panose="02000503020000020003" pitchFamily="2" charset="0"/>
              </a:rPr>
              <a:t>Xxx</a:t>
            </a:r>
            <a:endParaRPr lang="en-US" sz="1400" dirty="0">
              <a:latin typeface="Avenir Medium" panose="02000503020000020003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venir Medium" panose="02000503020000020003" pitchFamily="2" charset="0"/>
              </a:rPr>
              <a:t>Yyy</a:t>
            </a:r>
            <a:endParaRPr lang="en-US" sz="1400" dirty="0">
              <a:latin typeface="Avenir Medium" panose="02000503020000020003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400" dirty="0">
              <a:latin typeface="Avenir Medium" panose="02000503020000020003" pitchFamily="2" charset="0"/>
            </a:endParaRP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DE3AC172-C8AD-1BEE-7BE1-C3E4512C62D0}"/>
              </a:ext>
            </a:extLst>
          </p:cNvPr>
          <p:cNvSpPr/>
          <p:nvPr/>
        </p:nvSpPr>
        <p:spPr>
          <a:xfrm>
            <a:off x="3334045" y="1202649"/>
            <a:ext cx="776698" cy="1139483"/>
          </a:xfrm>
          <a:custGeom>
            <a:avLst/>
            <a:gdLst>
              <a:gd name="connsiteX0" fmla="*/ 0 w 1165699"/>
              <a:gd name="connsiteY0" fmla="*/ 0 h 1139483"/>
              <a:gd name="connsiteX1" fmla="*/ 1165699 w 1165699"/>
              <a:gd name="connsiteY1" fmla="*/ 0 h 1139483"/>
              <a:gd name="connsiteX2" fmla="*/ 1165699 w 1165699"/>
              <a:gd name="connsiteY2" fmla="*/ 1139483 h 1139483"/>
              <a:gd name="connsiteX3" fmla="*/ 0 w 1165699"/>
              <a:gd name="connsiteY3" fmla="*/ 1139483 h 1139483"/>
              <a:gd name="connsiteX4" fmla="*/ 0 w 1165699"/>
              <a:gd name="connsiteY4" fmla="*/ 0 h 1139483"/>
              <a:gd name="connsiteX0" fmla="*/ 1165699 w 1257139"/>
              <a:gd name="connsiteY0" fmla="*/ 1139483 h 1230923"/>
              <a:gd name="connsiteX1" fmla="*/ 0 w 1257139"/>
              <a:gd name="connsiteY1" fmla="*/ 1139483 h 1230923"/>
              <a:gd name="connsiteX2" fmla="*/ 0 w 1257139"/>
              <a:gd name="connsiteY2" fmla="*/ 0 h 1230923"/>
              <a:gd name="connsiteX3" fmla="*/ 1165699 w 1257139"/>
              <a:gd name="connsiteY3" fmla="*/ 0 h 1230923"/>
              <a:gd name="connsiteX4" fmla="*/ 1257139 w 1257139"/>
              <a:gd name="connsiteY4" fmla="*/ 1230923 h 1230923"/>
              <a:gd name="connsiteX0" fmla="*/ 1165699 w 1165699"/>
              <a:gd name="connsiteY0" fmla="*/ 1139483 h 1139483"/>
              <a:gd name="connsiteX1" fmla="*/ 0 w 1165699"/>
              <a:gd name="connsiteY1" fmla="*/ 1139483 h 1139483"/>
              <a:gd name="connsiteX2" fmla="*/ 0 w 1165699"/>
              <a:gd name="connsiteY2" fmla="*/ 0 h 1139483"/>
              <a:gd name="connsiteX3" fmla="*/ 1165699 w 1165699"/>
              <a:gd name="connsiteY3" fmla="*/ 0 h 113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5699" h="1139483">
                <a:moveTo>
                  <a:pt x="1165699" y="1139483"/>
                </a:moveTo>
                <a:lnTo>
                  <a:pt x="0" y="1139483"/>
                </a:lnTo>
                <a:lnTo>
                  <a:pt x="0" y="0"/>
                </a:lnTo>
                <a:lnTo>
                  <a:pt x="1165699" y="0"/>
                </a:lnTo>
              </a:path>
            </a:pathLst>
          </a:custGeom>
          <a:noFill/>
          <a:ln w="12700">
            <a:solidFill>
              <a:srgbClr val="F958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24DE3CD8-CF2D-D906-F31C-65129F2E7F0F}"/>
              </a:ext>
            </a:extLst>
          </p:cNvPr>
          <p:cNvSpPr/>
          <p:nvPr/>
        </p:nvSpPr>
        <p:spPr>
          <a:xfrm rot="10800000">
            <a:off x="8055431" y="1202649"/>
            <a:ext cx="776698" cy="1139483"/>
          </a:xfrm>
          <a:custGeom>
            <a:avLst/>
            <a:gdLst>
              <a:gd name="connsiteX0" fmla="*/ 0 w 1165699"/>
              <a:gd name="connsiteY0" fmla="*/ 0 h 1139483"/>
              <a:gd name="connsiteX1" fmla="*/ 1165699 w 1165699"/>
              <a:gd name="connsiteY1" fmla="*/ 0 h 1139483"/>
              <a:gd name="connsiteX2" fmla="*/ 1165699 w 1165699"/>
              <a:gd name="connsiteY2" fmla="*/ 1139483 h 1139483"/>
              <a:gd name="connsiteX3" fmla="*/ 0 w 1165699"/>
              <a:gd name="connsiteY3" fmla="*/ 1139483 h 1139483"/>
              <a:gd name="connsiteX4" fmla="*/ 0 w 1165699"/>
              <a:gd name="connsiteY4" fmla="*/ 0 h 1139483"/>
              <a:gd name="connsiteX0" fmla="*/ 1165699 w 1257139"/>
              <a:gd name="connsiteY0" fmla="*/ 1139483 h 1230923"/>
              <a:gd name="connsiteX1" fmla="*/ 0 w 1257139"/>
              <a:gd name="connsiteY1" fmla="*/ 1139483 h 1230923"/>
              <a:gd name="connsiteX2" fmla="*/ 0 w 1257139"/>
              <a:gd name="connsiteY2" fmla="*/ 0 h 1230923"/>
              <a:gd name="connsiteX3" fmla="*/ 1165699 w 1257139"/>
              <a:gd name="connsiteY3" fmla="*/ 0 h 1230923"/>
              <a:gd name="connsiteX4" fmla="*/ 1257139 w 1257139"/>
              <a:gd name="connsiteY4" fmla="*/ 1230923 h 1230923"/>
              <a:gd name="connsiteX0" fmla="*/ 1165699 w 1165699"/>
              <a:gd name="connsiteY0" fmla="*/ 1139483 h 1139483"/>
              <a:gd name="connsiteX1" fmla="*/ 0 w 1165699"/>
              <a:gd name="connsiteY1" fmla="*/ 1139483 h 1139483"/>
              <a:gd name="connsiteX2" fmla="*/ 0 w 1165699"/>
              <a:gd name="connsiteY2" fmla="*/ 0 h 1139483"/>
              <a:gd name="connsiteX3" fmla="*/ 1165699 w 1165699"/>
              <a:gd name="connsiteY3" fmla="*/ 0 h 113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5699" h="1139483">
                <a:moveTo>
                  <a:pt x="1165699" y="1139483"/>
                </a:moveTo>
                <a:lnTo>
                  <a:pt x="0" y="1139483"/>
                </a:lnTo>
                <a:lnTo>
                  <a:pt x="0" y="0"/>
                </a:lnTo>
                <a:lnTo>
                  <a:pt x="1165699" y="0"/>
                </a:lnTo>
              </a:path>
            </a:pathLst>
          </a:custGeom>
          <a:noFill/>
          <a:ln w="12700">
            <a:solidFill>
              <a:srgbClr val="F958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D3D246-CC48-6540-C22E-F37698891214}"/>
              </a:ext>
            </a:extLst>
          </p:cNvPr>
          <p:cNvGrpSpPr/>
          <p:nvPr/>
        </p:nvGrpSpPr>
        <p:grpSpPr>
          <a:xfrm>
            <a:off x="645817" y="4310745"/>
            <a:ext cx="11015241" cy="1554478"/>
            <a:chOff x="645817" y="4310745"/>
            <a:chExt cx="11015241" cy="1554478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9BDB1840-0108-E6A4-24A6-07CD565BB5C2}"/>
                </a:ext>
              </a:extLst>
            </p:cNvPr>
            <p:cNvSpPr/>
            <p:nvPr/>
          </p:nvSpPr>
          <p:spPr>
            <a:xfrm>
              <a:off x="645817" y="4310745"/>
              <a:ext cx="2015613" cy="1554478"/>
            </a:xfrm>
            <a:prstGeom prst="roundRect">
              <a:avLst/>
            </a:prstGeom>
            <a:gradFill flip="none" rotWithShape="1">
              <a:gsLst>
                <a:gs pos="0">
                  <a:schemeClr val="bg2"/>
                </a:gs>
                <a:gs pos="11000">
                  <a:schemeClr val="bg2"/>
                </a:gs>
                <a:gs pos="100000">
                  <a:schemeClr val="bg1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rgbClr val="001A51"/>
                  </a:solidFill>
                  <a:latin typeface="Avenir Light" panose="020B0402020203020204" pitchFamily="34" charset="77"/>
                </a:rPr>
                <a:t>Redacted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5E17A5FE-EAB6-FEFF-ADA8-9556BEB7CDFB}"/>
                </a:ext>
              </a:extLst>
            </p:cNvPr>
            <p:cNvSpPr/>
            <p:nvPr/>
          </p:nvSpPr>
          <p:spPr>
            <a:xfrm>
              <a:off x="2813982" y="4310745"/>
              <a:ext cx="2307102" cy="1554478"/>
            </a:xfrm>
            <a:prstGeom prst="roundRect">
              <a:avLst/>
            </a:prstGeom>
            <a:gradFill flip="none" rotWithShape="1">
              <a:gsLst>
                <a:gs pos="0">
                  <a:schemeClr val="bg2"/>
                </a:gs>
                <a:gs pos="11000">
                  <a:schemeClr val="bg2"/>
                </a:gs>
                <a:gs pos="100000">
                  <a:schemeClr val="bg1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1A51"/>
                  </a:solidFill>
                  <a:latin typeface="Avenir Light" panose="020B0402020203020204" pitchFamily="34" charset="77"/>
                </a:rPr>
                <a:t>Redacted</a:t>
              </a:r>
              <a:endParaRPr lang="en-US" sz="1600" dirty="0">
                <a:solidFill>
                  <a:schemeClr val="tx1"/>
                </a:solidFill>
                <a:latin typeface="Avenir Light" panose="020B0402020203020204" pitchFamily="34" charset="77"/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F231EF06-6D5F-ED2B-03EA-045E6C25A6AE}"/>
                </a:ext>
              </a:extLst>
            </p:cNvPr>
            <p:cNvSpPr/>
            <p:nvPr/>
          </p:nvSpPr>
          <p:spPr>
            <a:xfrm>
              <a:off x="5273636" y="4310745"/>
              <a:ext cx="2149414" cy="1554478"/>
            </a:xfrm>
            <a:prstGeom prst="roundRect">
              <a:avLst/>
            </a:prstGeom>
            <a:gradFill flip="none" rotWithShape="1">
              <a:gsLst>
                <a:gs pos="0">
                  <a:schemeClr val="bg2"/>
                </a:gs>
                <a:gs pos="11000">
                  <a:schemeClr val="bg2"/>
                </a:gs>
                <a:gs pos="100000">
                  <a:schemeClr val="bg1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1A51"/>
                  </a:solidFill>
                  <a:latin typeface="Avenir Light" panose="020B0402020203020204" pitchFamily="34" charset="77"/>
                </a:rPr>
                <a:t>Redacted</a:t>
              </a:r>
              <a:endParaRPr lang="en-US" sz="1600" dirty="0">
                <a:solidFill>
                  <a:schemeClr val="tx1"/>
                </a:solidFill>
                <a:latin typeface="Avenir Light" panose="020B0402020203020204" pitchFamily="34" charset="77"/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361A0B8A-5F2B-2BEB-824B-E8A6D2D5429E}"/>
                </a:ext>
              </a:extLst>
            </p:cNvPr>
            <p:cNvSpPr/>
            <p:nvPr/>
          </p:nvSpPr>
          <p:spPr>
            <a:xfrm>
              <a:off x="7575602" y="4310745"/>
              <a:ext cx="1966452" cy="1554478"/>
            </a:xfrm>
            <a:prstGeom prst="roundRect">
              <a:avLst/>
            </a:prstGeom>
            <a:gradFill flip="none" rotWithShape="1">
              <a:gsLst>
                <a:gs pos="0">
                  <a:schemeClr val="bg2"/>
                </a:gs>
                <a:gs pos="11000">
                  <a:schemeClr val="bg2"/>
                </a:gs>
                <a:gs pos="100000">
                  <a:schemeClr val="bg1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1A51"/>
                  </a:solidFill>
                  <a:latin typeface="Avenir Light" panose="020B0402020203020204" pitchFamily="34" charset="77"/>
                </a:rPr>
                <a:t>Redacted</a:t>
              </a:r>
              <a:endParaRPr lang="en-US" sz="1600" dirty="0">
                <a:solidFill>
                  <a:schemeClr val="tx1"/>
                </a:solidFill>
                <a:latin typeface="Avenir Light" panose="020B0402020203020204" pitchFamily="34" charset="77"/>
              </a:endParaRPr>
            </a:p>
          </p:txBody>
        </p:sp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A48E975-7FBC-61A8-7905-920DDE0BB7C7}"/>
                </a:ext>
              </a:extLst>
            </p:cNvPr>
            <p:cNvSpPr/>
            <p:nvPr/>
          </p:nvSpPr>
          <p:spPr>
            <a:xfrm>
              <a:off x="9694606" y="4310745"/>
              <a:ext cx="1966452" cy="1554478"/>
            </a:xfrm>
            <a:prstGeom prst="roundRect">
              <a:avLst/>
            </a:prstGeom>
            <a:gradFill flip="none" rotWithShape="1">
              <a:gsLst>
                <a:gs pos="0">
                  <a:schemeClr val="bg2"/>
                </a:gs>
                <a:gs pos="11000">
                  <a:schemeClr val="bg2"/>
                </a:gs>
                <a:gs pos="100000">
                  <a:schemeClr val="bg1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1A51"/>
                  </a:solidFill>
                  <a:latin typeface="Avenir Light" panose="020B0402020203020204" pitchFamily="34" charset="77"/>
                </a:rPr>
                <a:t>Redacted</a:t>
              </a:r>
              <a:endParaRPr lang="en-US" sz="1600" dirty="0">
                <a:solidFill>
                  <a:schemeClr val="tx1"/>
                </a:solidFill>
                <a:latin typeface="Avenir Light" panose="020B0402020203020204" pitchFamily="34" charset="77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1763849-B659-7660-1B5B-CEFEE1F539B1}"/>
              </a:ext>
            </a:extLst>
          </p:cNvPr>
          <p:cNvSpPr txBox="1"/>
          <p:nvPr/>
        </p:nvSpPr>
        <p:spPr>
          <a:xfrm>
            <a:off x="645817" y="6352485"/>
            <a:ext cx="27045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venir Light" panose="020B0402020203020204" pitchFamily="34" charset="77"/>
              </a:rPr>
              <a:t>Draft / Deliberative / Advisory / Consultative</a:t>
            </a:r>
          </a:p>
        </p:txBody>
      </p:sp>
    </p:spTree>
    <p:extLst>
      <p:ext uri="{BB962C8B-B14F-4D97-AF65-F5344CB8AC3E}">
        <p14:creationId xmlns:p14="http://schemas.microsoft.com/office/powerpoint/2010/main" val="1052491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train track&#10;&#10;Description automatically generated">
            <a:extLst>
              <a:ext uri="{FF2B5EF4-FFF2-40B4-BE49-F238E27FC236}">
                <a16:creationId xmlns:a16="http://schemas.microsoft.com/office/drawing/2014/main" id="{2245DCA4-8D9A-F6BE-3012-315209307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25"/>
          <a:stretch/>
        </p:blipFill>
        <p:spPr>
          <a:xfrm>
            <a:off x="0" y="-24405"/>
            <a:ext cx="12192000" cy="6882405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E1282F24-6E0A-BD0A-BC54-8784B7467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32" y="1235349"/>
            <a:ext cx="3567277" cy="371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25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88</Words>
  <Application>Microsoft Macintosh PowerPoint</Application>
  <PresentationFormat>Widescreen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Aptos</vt:lpstr>
      <vt:lpstr>Aptos  </vt:lpstr>
      <vt:lpstr>Aptos Display</vt:lpstr>
      <vt:lpstr>Arial</vt:lpstr>
      <vt:lpstr>Avenir Book</vt:lpstr>
      <vt:lpstr>Avenir Book Oblique</vt:lpstr>
      <vt:lpstr>Avenir Heavy</vt:lpstr>
      <vt:lpstr>Avenir Light</vt:lpstr>
      <vt:lpstr>Avenir Medium</vt:lpstr>
      <vt:lpstr>Office Theme</vt:lpstr>
      <vt:lpstr>PowerPoint Presentation</vt:lpstr>
      <vt:lpstr>Redacted</vt:lpstr>
      <vt:lpstr>Redacted</vt:lpstr>
      <vt:lpstr>Redacted</vt:lpstr>
      <vt:lpstr>Redacted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 E Marinelli</dc:creator>
  <cp:lastModifiedBy>Emma E Marinelli</cp:lastModifiedBy>
  <cp:revision>4</cp:revision>
  <dcterms:created xsi:type="dcterms:W3CDTF">2025-06-05T21:01:05Z</dcterms:created>
  <dcterms:modified xsi:type="dcterms:W3CDTF">2025-06-10T18:51:18Z</dcterms:modified>
</cp:coreProperties>
</file>